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24" autoAdjust="0"/>
  </p:normalViewPr>
  <p:slideViewPr>
    <p:cSldViewPr>
      <p:cViewPr varScale="1">
        <p:scale>
          <a:sx n="66" d="100"/>
          <a:sy n="66" d="100"/>
        </p:scale>
        <p:origin x="101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C9480-6CAB-44E6-8C45-1B29D60603ED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8074E-178D-4FE5-A6E0-6A1F34A91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13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8074E-178D-4FE5-A6E0-6A1F34A91B7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95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8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102.png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Relationship Id="rId1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gif"/><Relationship Id="rId3" Type="http://schemas.openxmlformats.org/officeDocument/2006/relationships/image" Target="../media/image103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16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18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1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34.png"/><Relationship Id="rId10" Type="http://schemas.openxmlformats.org/officeDocument/2006/relationships/image" Target="../media/image116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gif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40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45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3.png"/><Relationship Id="rId1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71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40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45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26806" y="3161905"/>
            <a:ext cx="10232103" cy="7123810"/>
            <a:chOff x="4026806" y="3161905"/>
            <a:chExt cx="10232103" cy="71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6806" y="3161905"/>
              <a:ext cx="10232103" cy="712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2659" y="963850"/>
            <a:ext cx="8686527" cy="2500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57784" y="605814"/>
            <a:ext cx="2144034" cy="820925"/>
            <a:chOff x="8057784" y="605814"/>
            <a:chExt cx="2144034" cy="8209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057784" y="605814"/>
              <a:ext cx="2135396" cy="808122"/>
              <a:chOff x="8057784" y="605814"/>
              <a:chExt cx="2135396" cy="80812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057784" y="605814"/>
                <a:ext cx="2135396" cy="80812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3740" y="803934"/>
              <a:ext cx="1558926" cy="4265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4877" y="8530191"/>
            <a:ext cx="1170702" cy="357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1544" y="8222176"/>
            <a:ext cx="283185" cy="283185"/>
            <a:chOff x="1281544" y="8222176"/>
            <a:chExt cx="283185" cy="2831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1544" y="8222176"/>
              <a:ext cx="283185" cy="28318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848" y="7338915"/>
            <a:ext cx="1698675" cy="5695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8409" y="6923454"/>
            <a:ext cx="283185" cy="283185"/>
            <a:chOff x="1288409" y="6923454"/>
            <a:chExt cx="283185" cy="2831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8409" y="6923454"/>
              <a:ext cx="283185" cy="2831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7143" y="9980329"/>
            <a:ext cx="18400000" cy="569570"/>
            <a:chOff x="-57143" y="9980329"/>
            <a:chExt cx="18400000" cy="305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7143" y="9980329"/>
              <a:ext cx="18400000" cy="305386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60298A1-5128-4A38-A856-DEF06F15FC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181" y="6702275"/>
            <a:ext cx="33909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9980328"/>
            <a:ext cx="18400000" cy="801971"/>
            <a:chOff x="-57143" y="9980329"/>
            <a:chExt cx="18400000" cy="305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9980329"/>
              <a:ext cx="18400000" cy="3053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2315" y="4102600"/>
            <a:ext cx="6205332" cy="23326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8459" y="3284408"/>
            <a:ext cx="3705766" cy="10599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400000" cy="305386"/>
            <a:chOff x="0" y="0"/>
            <a:chExt cx="18400000" cy="3053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00000" cy="305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9645" y="506643"/>
            <a:ext cx="2144034" cy="820925"/>
            <a:chOff x="7879645" y="506643"/>
            <a:chExt cx="2144034" cy="820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79645" y="506643"/>
              <a:ext cx="2135396" cy="808122"/>
              <a:chOff x="7879645" y="506643"/>
              <a:chExt cx="2135396" cy="8081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79645" y="506643"/>
                <a:ext cx="2135396" cy="80812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5601" y="704764"/>
              <a:ext cx="1558926" cy="426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08805" y="4404572"/>
            <a:ext cx="5485714" cy="35714"/>
            <a:chOff x="6208805" y="4404572"/>
            <a:chExt cx="5485714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8805" y="4404572"/>
              <a:ext cx="5485714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94429" y="5629794"/>
            <a:ext cx="5485714" cy="35714"/>
            <a:chOff x="6194429" y="5629794"/>
            <a:chExt cx="5485714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4429" y="5629794"/>
              <a:ext cx="5485714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95581" y="5816676"/>
            <a:ext cx="4559864" cy="4830079"/>
            <a:chOff x="13295581" y="5816676"/>
            <a:chExt cx="4559864" cy="48300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95581" y="5816676"/>
              <a:ext cx="4559864" cy="4830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4109" y="6831581"/>
            <a:ext cx="4386199" cy="2850331"/>
            <a:chOff x="12964109" y="6831581"/>
            <a:chExt cx="4386199" cy="285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4109" y="6831581"/>
              <a:ext cx="4386199" cy="28503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39144" y="1950268"/>
            <a:ext cx="2732977" cy="5727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9847" y="2510917"/>
            <a:ext cx="3518645" cy="944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092997" y="5095238"/>
            <a:ext cx="8571429" cy="95238"/>
            <a:chOff x="-3092997" y="5095238"/>
            <a:chExt cx="857142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3092997" y="5095238"/>
              <a:ext cx="8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595" y="3347475"/>
            <a:ext cx="1543006" cy="3590765"/>
            <a:chOff x="373595" y="3347475"/>
            <a:chExt cx="1543006" cy="35907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595" y="3347475"/>
              <a:ext cx="1543006" cy="35907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319939" y="5252078"/>
            <a:ext cx="1760483" cy="3355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78182" y="6785868"/>
            <a:ext cx="2372577" cy="5099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9610" y="7476829"/>
            <a:ext cx="4224997" cy="18285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6259053"/>
            <a:ext cx="4252243" cy="2850331"/>
            <a:chOff x="9142857" y="6259053"/>
            <a:chExt cx="4252243" cy="28503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6259053"/>
              <a:ext cx="4252243" cy="28503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31691" y="819523"/>
            <a:ext cx="2040354" cy="781227"/>
            <a:chOff x="14631691" y="819523"/>
            <a:chExt cx="2040354" cy="7812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631691" y="819523"/>
              <a:ext cx="2032133" cy="769043"/>
              <a:chOff x="14631691" y="819523"/>
              <a:chExt cx="2032133" cy="76904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31691" y="819523"/>
                <a:ext cx="2032133" cy="76904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8326" y="1008063"/>
              <a:ext cx="1485588" cy="3952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85487" y="3892810"/>
            <a:ext cx="2964192" cy="2327587"/>
            <a:chOff x="14585487" y="3892810"/>
            <a:chExt cx="2964192" cy="23275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85487" y="3892810"/>
              <a:ext cx="2964192" cy="2327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23895" y="857143"/>
            <a:ext cx="10149438" cy="5598780"/>
            <a:chOff x="2623895" y="857143"/>
            <a:chExt cx="10149438" cy="55987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23895" y="857143"/>
              <a:ext cx="10149438" cy="55987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85846" y="6578241"/>
            <a:ext cx="4386199" cy="2850331"/>
            <a:chOff x="12285846" y="6578241"/>
            <a:chExt cx="4386199" cy="2850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85846" y="6578241"/>
              <a:ext cx="4386199" cy="28503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3737" y="1864014"/>
            <a:ext cx="3677196" cy="5727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51075" y="3003851"/>
            <a:ext cx="3523597" cy="6601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092997" y="5095238"/>
            <a:ext cx="8571429" cy="95238"/>
            <a:chOff x="-3092997" y="5095238"/>
            <a:chExt cx="857142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3092997" y="5095238"/>
              <a:ext cx="8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595" y="3347475"/>
            <a:ext cx="1543006" cy="3590765"/>
            <a:chOff x="373595" y="3347475"/>
            <a:chExt cx="1543006" cy="35907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595" y="3347475"/>
              <a:ext cx="1543006" cy="35907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319939" y="5252078"/>
            <a:ext cx="1760483" cy="3355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78182" y="6950030"/>
            <a:ext cx="3058948" cy="5386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9610" y="7649934"/>
            <a:ext cx="3740854" cy="11428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98614" y="6578241"/>
            <a:ext cx="4252243" cy="2850331"/>
            <a:chOff x="7698614" y="6578241"/>
            <a:chExt cx="4252243" cy="28503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8614" y="6578241"/>
              <a:ext cx="4252243" cy="28503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31691" y="819523"/>
            <a:ext cx="2040354" cy="781227"/>
            <a:chOff x="14631691" y="819523"/>
            <a:chExt cx="2040354" cy="7812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631691" y="819523"/>
              <a:ext cx="2032133" cy="769043"/>
              <a:chOff x="14631691" y="819523"/>
              <a:chExt cx="2032133" cy="76904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31691" y="819523"/>
                <a:ext cx="2032133" cy="76904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8326" y="1008063"/>
              <a:ext cx="1485588" cy="3952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3895" y="857143"/>
            <a:ext cx="10149438" cy="5598780"/>
            <a:chOff x="2623895" y="857143"/>
            <a:chExt cx="10149438" cy="55987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3895" y="857143"/>
              <a:ext cx="10149438" cy="55987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81248" y="3656533"/>
            <a:ext cx="3941200" cy="2466495"/>
            <a:chOff x="13681248" y="3656533"/>
            <a:chExt cx="3941200" cy="24664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81248" y="3656533"/>
              <a:ext cx="3941200" cy="246649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18953" y="2381648"/>
            <a:ext cx="3508483" cy="401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9980328"/>
            <a:ext cx="18400000" cy="649571"/>
            <a:chOff x="-57143" y="9980329"/>
            <a:chExt cx="18400000" cy="305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9980329"/>
              <a:ext cx="18400000" cy="3053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23060" y="4174478"/>
            <a:ext cx="7850789" cy="23421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8459" y="3284408"/>
            <a:ext cx="3705766" cy="10599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400000" cy="305386"/>
            <a:chOff x="0" y="0"/>
            <a:chExt cx="18400000" cy="3053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00000" cy="305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9645" y="506643"/>
            <a:ext cx="2144034" cy="820925"/>
            <a:chOff x="7879645" y="506643"/>
            <a:chExt cx="2144034" cy="820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79645" y="506643"/>
              <a:ext cx="2135396" cy="808122"/>
              <a:chOff x="7879645" y="506643"/>
              <a:chExt cx="2135396" cy="8081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79645" y="506643"/>
                <a:ext cx="2135396" cy="80812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5601" y="704764"/>
              <a:ext cx="1558926" cy="426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08805" y="4404572"/>
            <a:ext cx="5485714" cy="35714"/>
            <a:chOff x="6208805" y="4404572"/>
            <a:chExt cx="5485714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8805" y="4404572"/>
              <a:ext cx="5485714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94429" y="5629794"/>
            <a:ext cx="5485714" cy="35714"/>
            <a:chOff x="6194429" y="5629794"/>
            <a:chExt cx="5485714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4429" y="5629794"/>
              <a:ext cx="5485714" cy="3571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06B3448-3283-41C2-A064-F51A661CF4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976384"/>
            <a:ext cx="3342810" cy="42902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28016" y="6430287"/>
            <a:ext cx="5813560" cy="3711905"/>
            <a:chOff x="12328016" y="6430287"/>
            <a:chExt cx="5813560" cy="371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8016" y="6430287"/>
              <a:ext cx="5813560" cy="371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4221" y="781812"/>
            <a:ext cx="6562533" cy="1114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732" y="6244549"/>
            <a:ext cx="12242138" cy="48349"/>
            <a:chOff x="6087732" y="6244549"/>
            <a:chExt cx="1224213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087732" y="6244549"/>
              <a:ext cx="12242138" cy="48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7" y="2380952"/>
            <a:ext cx="5830589" cy="7761239"/>
            <a:chOff x="142857" y="2380952"/>
            <a:chExt cx="5830589" cy="7761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57" y="2380952"/>
              <a:ext cx="5830589" cy="77612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8733" y="2784982"/>
            <a:ext cx="2600263" cy="5388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43583" y="2419048"/>
            <a:ext cx="5813560" cy="3711905"/>
            <a:chOff x="6243583" y="2419048"/>
            <a:chExt cx="5813560" cy="371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3583" y="2419048"/>
              <a:ext cx="5813560" cy="37119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8733" y="3348947"/>
            <a:ext cx="3415405" cy="5388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58733" y="3890218"/>
            <a:ext cx="3677672" cy="5388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72509" y="7498939"/>
            <a:ext cx="5432025" cy="16507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58733" y="4398686"/>
            <a:ext cx="3225158" cy="538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17906" y="414564"/>
                <a:ext cx="396920" cy="52777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297" y="456072"/>
              <a:ext cx="1159159" cy="3624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28016" y="6430287"/>
            <a:ext cx="5813560" cy="3711905"/>
            <a:chOff x="12328016" y="6430287"/>
            <a:chExt cx="5813560" cy="371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8016" y="6430287"/>
              <a:ext cx="5813560" cy="371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221" y="781812"/>
            <a:ext cx="5747276" cy="10003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732" y="6244549"/>
            <a:ext cx="12242138" cy="48349"/>
            <a:chOff x="6087732" y="6244549"/>
            <a:chExt cx="1224213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87732" y="6244549"/>
              <a:ext cx="12242138" cy="48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7" y="2380952"/>
            <a:ext cx="5830589" cy="7761239"/>
            <a:chOff x="142857" y="2380952"/>
            <a:chExt cx="5830589" cy="7761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57" y="2380952"/>
              <a:ext cx="5830589" cy="77612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8763" y="2784982"/>
            <a:ext cx="3396215" cy="5388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43583" y="2419048"/>
            <a:ext cx="5813560" cy="3711905"/>
            <a:chOff x="6243583" y="2419048"/>
            <a:chExt cx="5813560" cy="371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3583" y="2419048"/>
              <a:ext cx="5813560" cy="37119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8763" y="3348944"/>
            <a:ext cx="2214596" cy="5388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8763" y="3890220"/>
            <a:ext cx="2948329" cy="5388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5489" y="6594954"/>
            <a:ext cx="4235120" cy="5388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58763" y="4398687"/>
            <a:ext cx="4707186" cy="538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117906" y="414564"/>
                <a:ext cx="396920" cy="52777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297" y="456072"/>
              <a:ext cx="1159159" cy="3624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28016" y="6430287"/>
            <a:ext cx="5813560" cy="3711905"/>
            <a:chOff x="12328016" y="6430287"/>
            <a:chExt cx="5813560" cy="371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8016" y="6430287"/>
              <a:ext cx="5813560" cy="371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221" y="781812"/>
            <a:ext cx="6802914" cy="10003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732" y="6244549"/>
            <a:ext cx="12242138" cy="48349"/>
            <a:chOff x="6087732" y="6244549"/>
            <a:chExt cx="1224213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87732" y="6244549"/>
              <a:ext cx="12242138" cy="48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7" y="2380952"/>
            <a:ext cx="5830589" cy="7761239"/>
            <a:chOff x="142857" y="2380952"/>
            <a:chExt cx="5830589" cy="7761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57" y="2380952"/>
              <a:ext cx="5830589" cy="77612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8763" y="2784982"/>
            <a:ext cx="3396225" cy="5388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43583" y="2419048"/>
            <a:ext cx="5813560" cy="3711905"/>
            <a:chOff x="6243583" y="2419048"/>
            <a:chExt cx="5813560" cy="371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3583" y="2419048"/>
              <a:ext cx="5813560" cy="37119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8763" y="3462268"/>
            <a:ext cx="5016482" cy="12770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677" y="420920"/>
            <a:ext cx="16806360" cy="423103"/>
            <a:chOff x="739677" y="420920"/>
            <a:chExt cx="16806360" cy="42310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26536" y="420920"/>
              <a:ext cx="419501" cy="423103"/>
              <a:chOff x="17126536" y="420920"/>
              <a:chExt cx="419501" cy="42310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17906" y="414564"/>
                <a:ext cx="396920" cy="52777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7297" y="456072"/>
              <a:ext cx="1159159" cy="36246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05489" y="6749732"/>
            <a:ext cx="5084091" cy="16507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8763" y="4923391"/>
            <a:ext cx="4926186" cy="888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25839" y="5850008"/>
            <a:ext cx="3965461" cy="15223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411885-DD3B-4427-9E01-071D3EED8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57" y="3119140"/>
            <a:ext cx="3048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97392" y="-586296"/>
            <a:ext cx="6171429" cy="11458306"/>
            <a:chOff x="13797392" y="-586296"/>
            <a:chExt cx="6171429" cy="114583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7392" y="-586296"/>
              <a:ext cx="6171429" cy="11458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7484439" cy="10323810"/>
            <a:chOff x="0" y="-19048"/>
            <a:chExt cx="7484439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9048"/>
              <a:ext cx="7484439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66347" y="2620578"/>
            <a:ext cx="3443416" cy="1579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8445" y="1930683"/>
            <a:ext cx="2898718" cy="13125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1105" y="1177242"/>
            <a:ext cx="2144028" cy="808122"/>
            <a:chOff x="7951105" y="1177242"/>
            <a:chExt cx="2144028" cy="80812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951105" y="1177242"/>
              <a:ext cx="2135396" cy="808122"/>
              <a:chOff x="7951105" y="1177242"/>
              <a:chExt cx="2135396" cy="8081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51105" y="1177242"/>
                <a:ext cx="2135396" cy="80812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7054" y="1375359"/>
              <a:ext cx="1558926" cy="426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980328"/>
            <a:ext cx="18400000" cy="649571"/>
            <a:chOff x="0" y="9980329"/>
            <a:chExt cx="18400000" cy="3053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980329"/>
              <a:ext cx="18400000" cy="305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96874" y="6440621"/>
            <a:ext cx="2254945" cy="3165943"/>
            <a:chOff x="15496874" y="6440621"/>
            <a:chExt cx="2254945" cy="31659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96874" y="6440621"/>
              <a:ext cx="2254945" cy="31659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01870" y="3841842"/>
            <a:ext cx="5587238" cy="6355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9980329"/>
            <a:ext cx="18400000" cy="305386"/>
            <a:chOff x="-57143" y="9980329"/>
            <a:chExt cx="18400000" cy="305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9980329"/>
              <a:ext cx="18400000" cy="3053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2315" y="4102600"/>
            <a:ext cx="6242961" cy="23231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8459" y="3284408"/>
            <a:ext cx="3705766" cy="10599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400000" cy="305386"/>
            <a:chOff x="0" y="0"/>
            <a:chExt cx="18400000" cy="3053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00000" cy="305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9645" y="506643"/>
            <a:ext cx="2144034" cy="820925"/>
            <a:chOff x="7879645" y="506643"/>
            <a:chExt cx="2144034" cy="820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79645" y="506643"/>
              <a:ext cx="2135396" cy="808122"/>
              <a:chOff x="7879645" y="506643"/>
              <a:chExt cx="2135396" cy="8081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79645" y="506643"/>
                <a:ext cx="2135396" cy="80812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5601" y="704764"/>
              <a:ext cx="1558926" cy="426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08805" y="4404572"/>
            <a:ext cx="5485714" cy="35714"/>
            <a:chOff x="6208805" y="4404572"/>
            <a:chExt cx="5485714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8805" y="4404572"/>
              <a:ext cx="5485714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94429" y="5629794"/>
            <a:ext cx="5485714" cy="35714"/>
            <a:chOff x="6194429" y="5629794"/>
            <a:chExt cx="5485714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4429" y="5629794"/>
              <a:ext cx="5485714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96431" y="7081725"/>
            <a:ext cx="3892852" cy="2480041"/>
            <a:chOff x="7196431" y="7081725"/>
            <a:chExt cx="3892852" cy="24800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6431" y="7081725"/>
              <a:ext cx="3892852" cy="2480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99102" y="3920516"/>
            <a:ext cx="8358741" cy="5685253"/>
            <a:chOff x="8999102" y="3920516"/>
            <a:chExt cx="8358741" cy="56852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9102" y="3920516"/>
              <a:ext cx="8358741" cy="5685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738" y="1000499"/>
            <a:ext cx="8611997" cy="5345753"/>
            <a:chOff x="602738" y="1000499"/>
            <a:chExt cx="8611997" cy="5345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738" y="1000499"/>
              <a:ext cx="8611997" cy="53457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4772" y="1063030"/>
            <a:ext cx="8574205" cy="28008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540" y="6445809"/>
            <a:ext cx="4205318" cy="36876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66311" y="6545318"/>
            <a:ext cx="3166085" cy="3395882"/>
            <a:chOff x="5466311" y="6545318"/>
            <a:chExt cx="3166085" cy="33958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6311" y="6545318"/>
              <a:ext cx="3166085" cy="33958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13387" y="258760"/>
            <a:ext cx="6171429" cy="479907"/>
            <a:chOff x="5913387" y="258760"/>
            <a:chExt cx="6171429" cy="4799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387" y="258760"/>
              <a:ext cx="6171429" cy="4799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87601" y="-615047"/>
            <a:ext cx="6171429" cy="11458306"/>
            <a:chOff x="-3387601" y="-615047"/>
            <a:chExt cx="6171429" cy="114583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87601" y="-615047"/>
              <a:ext cx="6171429" cy="11458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16891" y="-557545"/>
            <a:ext cx="6171429" cy="11458306"/>
            <a:chOff x="15616891" y="-557545"/>
            <a:chExt cx="6171429" cy="114583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16891" y="-557545"/>
              <a:ext cx="6171429" cy="114583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99020" y="1919924"/>
            <a:ext cx="10087673" cy="7322829"/>
            <a:chOff x="4099020" y="1919924"/>
            <a:chExt cx="10087673" cy="73228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9020" y="1919924"/>
              <a:ext cx="10087673" cy="73228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25237" y="4700259"/>
            <a:ext cx="4793901" cy="3475732"/>
            <a:chOff x="5125237" y="4700259"/>
            <a:chExt cx="4793901" cy="34757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5237" y="4700259"/>
              <a:ext cx="4793901" cy="3475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7260" y="3171184"/>
            <a:ext cx="2633083" cy="2683290"/>
            <a:chOff x="9847260" y="3171184"/>
            <a:chExt cx="2633083" cy="26832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7260" y="3171184"/>
              <a:ext cx="2633083" cy="26832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01887" y="9740449"/>
            <a:ext cx="19004492" cy="617143"/>
            <a:chOff x="-301887" y="9740449"/>
            <a:chExt cx="19004492" cy="61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01887" y="9740449"/>
              <a:ext cx="19004492" cy="61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-86113"/>
            <a:ext cx="19004492" cy="617143"/>
            <a:chOff x="0" y="-86113"/>
            <a:chExt cx="19004492" cy="61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86113"/>
              <a:ext cx="19004492" cy="6171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6962" y="732844"/>
            <a:ext cx="4887217" cy="1230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9980328"/>
            <a:ext cx="18400000" cy="497171"/>
            <a:chOff x="-57143" y="9980329"/>
            <a:chExt cx="18400000" cy="305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9980329"/>
              <a:ext cx="18400000" cy="3053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2315" y="4102601"/>
            <a:ext cx="6001951" cy="23326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8459" y="3284408"/>
            <a:ext cx="3705766" cy="10599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400000" cy="305386"/>
            <a:chOff x="0" y="0"/>
            <a:chExt cx="18400000" cy="3053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00000" cy="305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9645" y="506643"/>
            <a:ext cx="2144034" cy="820925"/>
            <a:chOff x="7879645" y="506643"/>
            <a:chExt cx="2144034" cy="8209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79645" y="506643"/>
              <a:ext cx="2135396" cy="808122"/>
              <a:chOff x="7879645" y="506643"/>
              <a:chExt cx="2135396" cy="8081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79645" y="506643"/>
                <a:ext cx="2135396" cy="80812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5601" y="704764"/>
              <a:ext cx="1558926" cy="426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08805" y="4404572"/>
            <a:ext cx="5485714" cy="35714"/>
            <a:chOff x="6208805" y="4404572"/>
            <a:chExt cx="5485714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8805" y="4404572"/>
              <a:ext cx="5485714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94429" y="5629794"/>
            <a:ext cx="5485714" cy="35714"/>
            <a:chOff x="6194429" y="5629794"/>
            <a:chExt cx="5485714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4429" y="5629794"/>
              <a:ext cx="5485714" cy="3571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8D6BF52-522C-4A77-815A-38873217A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92" y="5852832"/>
            <a:ext cx="35242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43371" y="4509075"/>
            <a:ext cx="3942343" cy="5805391"/>
            <a:chOff x="14343371" y="4509075"/>
            <a:chExt cx="3942343" cy="5805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43371" y="4509075"/>
              <a:ext cx="3942343" cy="58053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00090" cy="4480323"/>
            <a:chOff x="0" y="0"/>
            <a:chExt cx="18300090" cy="44803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00090" cy="44803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00" y="790382"/>
            <a:ext cx="1171735" cy="9477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6973" y="1059830"/>
            <a:ext cx="1810710" cy="528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26925" y="286047"/>
            <a:ext cx="1278227" cy="489418"/>
            <a:chOff x="16726925" y="286047"/>
            <a:chExt cx="1278227" cy="48941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726925" y="286047"/>
              <a:ext cx="1273077" cy="481784"/>
              <a:chOff x="16726925" y="286047"/>
              <a:chExt cx="1273077" cy="48178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6925" y="286047"/>
                <a:ext cx="1273077" cy="48178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8553" y="404163"/>
              <a:ext cx="930269" cy="2519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9773" y="4480322"/>
            <a:ext cx="3942343" cy="5805391"/>
            <a:chOff x="0" y="4480323"/>
            <a:chExt cx="3942343" cy="58053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80323"/>
              <a:ext cx="3942343" cy="5805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58987" y="4480323"/>
            <a:ext cx="3942343" cy="5805391"/>
            <a:chOff x="7158987" y="4480323"/>
            <a:chExt cx="3942343" cy="58053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8987" y="4480323"/>
              <a:ext cx="3942343" cy="58053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091" y="5059273"/>
            <a:ext cx="2028139" cy="11661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7429" y="6398288"/>
            <a:ext cx="3287484" cy="2356388"/>
            <a:chOff x="327429" y="6398288"/>
            <a:chExt cx="3287484" cy="23563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429" y="6398288"/>
              <a:ext cx="3287484" cy="23563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42644" y="8659187"/>
            <a:ext cx="1978426" cy="11661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42972" y="6512615"/>
            <a:ext cx="3016777" cy="2127734"/>
            <a:chOff x="4042972" y="6512615"/>
            <a:chExt cx="3016777" cy="21277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2972" y="6512615"/>
              <a:ext cx="3016777" cy="21277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39777" y="5047368"/>
            <a:ext cx="1785368" cy="11375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90878" y="6041925"/>
            <a:ext cx="2703958" cy="2928120"/>
            <a:chOff x="7790878" y="6041925"/>
            <a:chExt cx="2703958" cy="29281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90878" y="6041925"/>
              <a:ext cx="2703958" cy="292812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31653" y="8421887"/>
            <a:ext cx="2627974" cy="16278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61303" y="6293199"/>
            <a:ext cx="2743268" cy="2035884"/>
            <a:chOff x="11361303" y="6293199"/>
            <a:chExt cx="2743268" cy="20358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61303" y="6293199"/>
              <a:ext cx="2743268" cy="203588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11463" y="5047368"/>
            <a:ext cx="2088340" cy="11993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30151" y="6751716"/>
            <a:ext cx="2768784" cy="2109550"/>
            <a:chOff x="14930151" y="6751716"/>
            <a:chExt cx="2768784" cy="21095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30151" y="6751716"/>
              <a:ext cx="2768784" cy="21095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0090" cy="4480323"/>
            <a:chOff x="0" y="0"/>
            <a:chExt cx="18300090" cy="4480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0090" cy="44803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142857"/>
            <a:ext cx="18260317" cy="5130952"/>
            <a:chOff x="0" y="5142857"/>
            <a:chExt cx="18260317" cy="513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2857"/>
              <a:ext cx="18260317" cy="513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5238" y="5142857"/>
            <a:ext cx="6095238" cy="5130952"/>
            <a:chOff x="6095238" y="5142857"/>
            <a:chExt cx="6095238" cy="513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5142857"/>
              <a:ext cx="6095238" cy="513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00" y="790382"/>
            <a:ext cx="1243563" cy="9477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6973" y="1059830"/>
            <a:ext cx="1732939" cy="5727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49071" y="5815086"/>
            <a:ext cx="1187573" cy="683092"/>
            <a:chOff x="8549071" y="5815086"/>
            <a:chExt cx="1187573" cy="6830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2406" y="5748421"/>
              <a:ext cx="1106565" cy="73927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38492" y="6450798"/>
              <a:ext cx="408730" cy="47380"/>
              <a:chOff x="8938492" y="6450798"/>
              <a:chExt cx="408730" cy="47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38492" y="6450798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479229" y="5815086"/>
            <a:ext cx="1187573" cy="680711"/>
            <a:chOff x="2479229" y="5815086"/>
            <a:chExt cx="1187573" cy="680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2564" y="5748421"/>
              <a:ext cx="1039088" cy="73927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868651" y="6448417"/>
              <a:ext cx="408730" cy="47380"/>
              <a:chOff x="2868651" y="6448417"/>
              <a:chExt cx="408730" cy="4738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868651" y="6448417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644286" y="5815086"/>
            <a:ext cx="1187573" cy="680711"/>
            <a:chOff x="14644286" y="5815086"/>
            <a:chExt cx="1187573" cy="6807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77621" y="5748421"/>
              <a:ext cx="1111812" cy="73927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033730" y="6448417"/>
              <a:ext cx="408730" cy="47380"/>
              <a:chOff x="15033730" y="6448417"/>
              <a:chExt cx="408730" cy="473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33730" y="6448417"/>
                <a:ext cx="408730" cy="47380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4582" y="6716601"/>
            <a:ext cx="1705405" cy="5289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4420" y="6716601"/>
            <a:ext cx="1944062" cy="5289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09620" y="6716601"/>
            <a:ext cx="2108748" cy="57271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3944" y="7374839"/>
            <a:ext cx="4125007" cy="15485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23782" y="7374839"/>
            <a:ext cx="4127683" cy="119140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90286" y="7389210"/>
            <a:ext cx="4124997" cy="15485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726925" y="286047"/>
            <a:ext cx="1278227" cy="489418"/>
            <a:chOff x="16726925" y="286047"/>
            <a:chExt cx="1278227" cy="4894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726925" y="286047"/>
              <a:ext cx="1273077" cy="481784"/>
              <a:chOff x="16726925" y="286047"/>
              <a:chExt cx="1273077" cy="48178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726925" y="286047"/>
                <a:ext cx="1273077" cy="48178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718553" y="404163"/>
              <a:ext cx="930269" cy="2519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0090" cy="4480323"/>
            <a:chOff x="0" y="0"/>
            <a:chExt cx="18300090" cy="4480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0090" cy="44803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142857"/>
            <a:ext cx="18260317" cy="5130952"/>
            <a:chOff x="0" y="5142857"/>
            <a:chExt cx="18260317" cy="513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2857"/>
              <a:ext cx="18260317" cy="513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5238" y="5142857"/>
            <a:ext cx="6095238" cy="5130952"/>
            <a:chOff x="6095238" y="5142857"/>
            <a:chExt cx="6095238" cy="513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5142857"/>
              <a:ext cx="6095238" cy="513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00" y="790382"/>
            <a:ext cx="1254307" cy="9477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6973" y="1059830"/>
            <a:ext cx="1732939" cy="5727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49071" y="5815086"/>
            <a:ext cx="1187573" cy="683092"/>
            <a:chOff x="8549071" y="5815086"/>
            <a:chExt cx="1187573" cy="6830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2406" y="5748421"/>
              <a:ext cx="1106565" cy="73927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38492" y="6450798"/>
              <a:ext cx="408730" cy="47380"/>
              <a:chOff x="8938492" y="6450798"/>
              <a:chExt cx="408730" cy="47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38492" y="6450798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479229" y="5815086"/>
            <a:ext cx="1187573" cy="680711"/>
            <a:chOff x="2479229" y="5815086"/>
            <a:chExt cx="1187573" cy="680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2564" y="5748421"/>
              <a:ext cx="1039088" cy="73927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868651" y="6448417"/>
              <a:ext cx="408730" cy="47380"/>
              <a:chOff x="2868651" y="6448417"/>
              <a:chExt cx="408730" cy="4738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868651" y="6448417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644286" y="5815086"/>
            <a:ext cx="1187573" cy="680711"/>
            <a:chOff x="14644286" y="5815086"/>
            <a:chExt cx="1187573" cy="6807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77621" y="5748421"/>
              <a:ext cx="1111812" cy="73927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033730" y="6448417"/>
              <a:ext cx="408730" cy="47380"/>
              <a:chOff x="15033730" y="6448417"/>
              <a:chExt cx="408730" cy="473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33730" y="6448417"/>
                <a:ext cx="408730" cy="47380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3935" y="6730977"/>
            <a:ext cx="4042224" cy="57271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4420" y="6716601"/>
            <a:ext cx="2263510" cy="5727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22974" y="6730977"/>
            <a:ext cx="3239329" cy="57271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3944" y="7374839"/>
            <a:ext cx="4266521" cy="8199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23782" y="7374839"/>
            <a:ext cx="4266521" cy="119140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90286" y="7389210"/>
            <a:ext cx="4168750" cy="19199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726925" y="286047"/>
            <a:ext cx="1278227" cy="489418"/>
            <a:chOff x="16726925" y="286047"/>
            <a:chExt cx="1278227" cy="4894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726925" y="286047"/>
              <a:ext cx="1273077" cy="481784"/>
              <a:chOff x="16726925" y="286047"/>
              <a:chExt cx="1273077" cy="48178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726925" y="286047"/>
                <a:ext cx="1273077" cy="48178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718553" y="404163"/>
              <a:ext cx="930269" cy="2519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</Words>
  <Application>Microsoft Office PowerPoint</Application>
  <PresentationFormat>사용자 지정</PresentationFormat>
  <Paragraphs>1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2022-10-18T20:47:43Z</dcterms:created>
  <dcterms:modified xsi:type="dcterms:W3CDTF">2022-10-18T11:54:49Z</dcterms:modified>
</cp:coreProperties>
</file>